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7" r:id="rId8"/>
    <p:sldId id="261" r:id="rId9"/>
    <p:sldId id="262" r:id="rId10"/>
    <p:sldId id="263" r:id="rId11"/>
    <p:sldId id="264" r:id="rId12"/>
    <p:sldId id="26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7"/>
  </p:normalViewPr>
  <p:slideViewPr>
    <p:cSldViewPr snapToGrid="0" snapToObjects="1">
      <p:cViewPr varScale="1">
        <p:scale>
          <a:sx n="78" d="100"/>
          <a:sy n="78" d="100"/>
        </p:scale>
        <p:origin x="850" y="91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7/3/2025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7/3/2025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7/3/2025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7/3/2025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7/3/2025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7/3/2025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7/3/2025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7/3/2025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7/3/2025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7/3/2025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7/3/2025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7/3/2025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8281" y="1322962"/>
            <a:ext cx="8939719" cy="1143000"/>
          </a:xfrm>
        </p:spPr>
        <p:txBody>
          <a:bodyPr>
            <a:noAutofit/>
          </a:bodyPr>
          <a:lstStyle/>
          <a:p>
            <a:pPr algn="ctr"/>
            <a:r>
              <a:rPr lang="en-IN" sz="4000" b="1" dirty="0"/>
              <a:t>INCOME INSECURITY – A COMMON </a:t>
            </a:r>
            <a:r>
              <a:rPr lang="en-IN" sz="4500" b="1" dirty="0"/>
              <a:t>BATTLE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3686784"/>
            <a:ext cx="8229600" cy="2208179"/>
          </a:xfrm>
        </p:spPr>
        <p:txBody>
          <a:bodyPr>
            <a:normAutofit/>
          </a:bodyPr>
          <a:lstStyle/>
          <a:p>
            <a:r>
              <a:rPr sz="3200"/>
              <a:t>Stories from Legends and Lessons for Us</a:t>
            </a:r>
          </a:p>
        </p:txBody>
      </p:sp>
      <p:pic>
        <p:nvPicPr>
          <p:cNvPr id="5" name="Picture 4" descr="D:\Download\WINNING TEAM LOGO new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36606" y="82095"/>
            <a:ext cx="2831394" cy="427037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7368" y="6078837"/>
            <a:ext cx="709468" cy="4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4192" y="198830"/>
            <a:ext cx="8686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IN" sz="4000" dirty="0"/>
              <a:t>RAHUL DRAVID – DOUBTS DESPITE STARDOM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25949" y="2334638"/>
            <a:ext cx="3064213" cy="3940026"/>
          </a:xfrm>
        </p:spPr>
        <p:txBody>
          <a:bodyPr/>
          <a:lstStyle/>
          <a:p>
            <a:r>
              <a:t>“When I was dropped from the ODI team in 1998, I felt insecure… I wondered if I was really good enough to play ODIs.”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02231" y="1555258"/>
            <a:ext cx="3213400" cy="424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 descr="D:\Download\WINNING TEAM LOGO new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36606" y="82095"/>
            <a:ext cx="2179638" cy="427037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5188" y="6060856"/>
            <a:ext cx="709468" cy="4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564204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IN" sz="4000" dirty="0"/>
              <a:t>BALJEET SINGH SAHNI – QUITTING AT 31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149813"/>
            <a:ext cx="3929974" cy="3833022"/>
          </a:xfrm>
        </p:spPr>
        <p:txBody>
          <a:bodyPr>
            <a:normAutofit/>
          </a:bodyPr>
          <a:lstStyle/>
          <a:p>
            <a:r>
              <a:t>“In 2019 I moved to Canada. I wasn’t getting paid enough… I had to run the house, have family responsibilities. So I quit football at the age of 31.”</a:t>
            </a:r>
          </a:p>
        </p:txBody>
      </p:sp>
      <p:pic>
        <p:nvPicPr>
          <p:cNvPr id="4" name="Picture 3" descr="D:\Download\WINNING TEAM LOGO new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86805" y="6119019"/>
            <a:ext cx="2179638" cy="427037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89388" y="1939249"/>
            <a:ext cx="2721380" cy="3917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2838" y="6078837"/>
            <a:ext cx="709468" cy="4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8" descr="D:\Download\WINNING TEAM LOGO new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15989" y="43183"/>
            <a:ext cx="2179638" cy="4270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0668" y="29561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IN" sz="4000" dirty="0"/>
              <a:t>SURESH RAINA – INJURED AND STRESSED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2645924"/>
            <a:ext cx="4970834" cy="2782111"/>
          </a:xfrm>
        </p:spPr>
        <p:txBody>
          <a:bodyPr>
            <a:normAutofit/>
          </a:bodyPr>
          <a:lstStyle/>
          <a:p>
            <a:r>
              <a:t>“Was stressed about financial position…”</a:t>
            </a:r>
          </a:p>
          <a:p>
            <a:r>
              <a:t>(After a 6-month bedridden phase due to a knee injury in 2007)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30072" y="1993359"/>
            <a:ext cx="2562225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6193" y="6147663"/>
            <a:ext cx="709468" cy="4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 descr="D:\Download\WINNING TEAM LOGO new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15989" y="43183"/>
            <a:ext cx="2179638" cy="4270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8827" y="856034"/>
            <a:ext cx="8686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IN" sz="4000" dirty="0"/>
              <a:t>HARBHAJAN SINGH – NO SALARY CERTAINTY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3054323"/>
            <a:ext cx="4620638" cy="2821183"/>
          </a:xfrm>
        </p:spPr>
        <p:txBody>
          <a:bodyPr/>
          <a:lstStyle/>
          <a:p>
            <a:r>
              <a:rPr dirty="0"/>
              <a:t>“Imagine… one year I will get ₹</a:t>
            </a:r>
            <a:r>
              <a:rPr lang="en-US" dirty="0"/>
              <a:t>  One </a:t>
            </a:r>
            <a:r>
              <a:rPr dirty="0"/>
              <a:t>lakh, the next year nothing… how do we plan our annual income?”</a:t>
            </a:r>
          </a:p>
          <a:p>
            <a:r>
              <a:rPr dirty="0"/>
              <a:t>– Letter to Anil Kumble, 2019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03564" y="2240408"/>
            <a:ext cx="2209800" cy="34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3007" y="6078837"/>
            <a:ext cx="709468" cy="4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8" descr="D:\Download\WINNING TEAM LOGO new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15989" y="43183"/>
            <a:ext cx="2179638" cy="4270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Download\Screenshot 2025-06-20 at 6.41.11 P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1" y="1618136"/>
            <a:ext cx="3968885" cy="3924300"/>
          </a:xfrm>
          <a:prstGeom prst="rect">
            <a:avLst/>
          </a:prstGeom>
          <a:noFill/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18504" y="1618136"/>
            <a:ext cx="428625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58200" y="5435428"/>
            <a:ext cx="33051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1058" y="6283074"/>
            <a:ext cx="709468" cy="4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9" descr="D:\Download\WINNING TEAM LOGO new2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215989" y="43183"/>
            <a:ext cx="2179638" cy="4270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ownload\PastedGraphic-1.tif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4269" y="886181"/>
            <a:ext cx="5301573" cy="3764605"/>
          </a:xfrm>
          <a:prstGeom prst="rect">
            <a:avLst/>
          </a:prstGeom>
          <a:noFill/>
        </p:spPr>
      </p:pic>
      <p:pic>
        <p:nvPicPr>
          <p:cNvPr id="1027" name="Picture 3" descr="D:\Download\IMG_8440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68567" y="2331208"/>
            <a:ext cx="4007797" cy="3951866"/>
          </a:xfrm>
          <a:prstGeom prst="rect">
            <a:avLst/>
          </a:prstGeom>
          <a:noFill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1058" y="6078837"/>
            <a:ext cx="709468" cy="4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9" descr="D:\Download\WINNING TEAM LOGO new2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15989" y="43183"/>
            <a:ext cx="2179638" cy="4270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303" y="108949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IN" sz="4000" dirty="0"/>
              <a:t>THE INDIAN REALITY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5013" y="3365770"/>
            <a:ext cx="8229600" cy="2305780"/>
          </a:xfrm>
        </p:spPr>
        <p:txBody>
          <a:bodyPr/>
          <a:lstStyle/>
          <a:p>
            <a:r>
              <a:t>77% of Indians earn less than ₹25,000/month.</a:t>
            </a:r>
          </a:p>
          <a:p>
            <a:r>
              <a:t>Most Indians are not financially secure — it's a harsh truth.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2503" y="5980515"/>
            <a:ext cx="709468" cy="4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D:\Download\WINNING TEAM LOGO new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15989" y="43183"/>
            <a:ext cx="2179638" cy="4270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6919" y="103113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IN" sz="4000" dirty="0"/>
              <a:t>COMMON MAN’S FEAR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3151762"/>
            <a:ext cx="8229600" cy="1838852"/>
          </a:xfrm>
        </p:spPr>
        <p:txBody>
          <a:bodyPr/>
          <a:lstStyle/>
          <a:p>
            <a:r>
              <a:t>“The work is mine, the time is mine, but security is at someone else’s mercy.”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8207" y="6078837"/>
            <a:ext cx="709468" cy="4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8" descr="D:\Download\WINNING TEAM LOGO new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15989" y="43183"/>
            <a:ext cx="2179638" cy="4270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082202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IN" sz="4400" dirty="0"/>
              <a:t>WHAT </a:t>
            </a:r>
            <a:r>
              <a:rPr lang="en-IN" dirty="0"/>
              <a:t>CAN</a:t>
            </a:r>
            <a:r>
              <a:rPr lang="en-IN" sz="4400" dirty="0"/>
              <a:t> YOU GIVE YOUR CHILDREN?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3365771"/>
            <a:ext cx="8229600" cy="1975039"/>
          </a:xfrm>
        </p:spPr>
        <p:txBody>
          <a:bodyPr/>
          <a:lstStyle/>
          <a:p>
            <a:r>
              <a:t>“You can give your children not just money, but a system.”</a:t>
            </a:r>
          </a:p>
          <a:p>
            <a:r>
              <a:t>Build systems, not just savings.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6078837"/>
            <a:ext cx="709468" cy="4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D:\Download\WINNING TEAM LOGO new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15989" y="43183"/>
            <a:ext cx="2179638" cy="4270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97276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IN" sz="4000" dirty="0"/>
              <a:t>THE NEED FOR FINANCIAL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3127281"/>
            <a:ext cx="8229600" cy="2383601"/>
          </a:xfrm>
        </p:spPr>
        <p:txBody>
          <a:bodyPr/>
          <a:lstStyle/>
          <a:p>
            <a:r>
              <a:t>- Build passive income</a:t>
            </a:r>
          </a:p>
          <a:p>
            <a:r>
              <a:t>- Create security through skills &amp; networks</a:t>
            </a:r>
          </a:p>
          <a:p>
            <a:r>
              <a:t>- Invest in financial literacy</a:t>
            </a:r>
          </a:p>
        </p:txBody>
      </p:sp>
      <p:pic>
        <p:nvPicPr>
          <p:cNvPr id="6" name="Picture 5" descr="D:\Download\WINNING TEAM LOGO new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15989" y="43183"/>
            <a:ext cx="2179638" cy="427037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8039" y="6283074"/>
            <a:ext cx="709468" cy="4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517515"/>
            <a:ext cx="8229600" cy="1143000"/>
          </a:xfrm>
        </p:spPr>
        <p:txBody>
          <a:bodyPr>
            <a:noAutofit/>
          </a:bodyPr>
          <a:lstStyle/>
          <a:p>
            <a:r>
              <a:rPr lang="en-IN" sz="8000" dirty="0"/>
              <a:t>		</a:t>
            </a:r>
            <a:r>
              <a:rPr sz="8000"/>
              <a:t>Thank You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3151762"/>
            <a:ext cx="8229600" cy="1994494"/>
          </a:xfrm>
        </p:spPr>
        <p:txBody>
          <a:bodyPr/>
          <a:lstStyle/>
          <a:p>
            <a:r>
              <a:t>“Let’s not just survive – let’s secure.”</a:t>
            </a:r>
          </a:p>
          <a:p>
            <a:r>
              <a:t>Build a future where your income isn’t someone else's decision.</a:t>
            </a:r>
          </a:p>
        </p:txBody>
      </p:sp>
      <p:pic>
        <p:nvPicPr>
          <p:cNvPr id="5" name="Picture 4" descr="D:\Download\WINNING TEAM LOGO new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15994" y="43183"/>
            <a:ext cx="2179638" cy="427037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FE0B452-17C7-B598-5285-AB10972067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8039" y="6283074"/>
            <a:ext cx="709468" cy="4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123</TotalTime>
  <Words>276</Words>
  <Application>Microsoft Office PowerPoint</Application>
  <PresentationFormat>Widescreen</PresentationFormat>
  <Paragraphs>27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Calibri</vt:lpstr>
      <vt:lpstr>Constantia</vt:lpstr>
      <vt:lpstr>Wingdings 2</vt:lpstr>
      <vt:lpstr>Flow</vt:lpstr>
      <vt:lpstr>INCOME INSECURITY – A COMMON BATTLE</vt:lpstr>
      <vt:lpstr>RAHUL DRAVID – DOUBTS DESPITE STARDOM</vt:lpstr>
      <vt:lpstr>BALJEET SINGH SAHNI – QUITTING AT 31</vt:lpstr>
      <vt:lpstr>SURESH RAINA – INJURED AND STRESSED</vt:lpstr>
      <vt:lpstr>HARBHAJAN SINGH – NO SALARY CERTAINTY</vt:lpstr>
      <vt:lpstr>PowerPoint Presentation</vt:lpstr>
      <vt:lpstr>PowerPoint Presentation</vt:lpstr>
      <vt:lpstr>THE INDIAN REALITY</vt:lpstr>
      <vt:lpstr>COMMON MAN’S FEAR</vt:lpstr>
      <vt:lpstr>WHAT CAN YOU GIVE YOUR CHILDREN?</vt:lpstr>
      <vt:lpstr>THE NEED FOR FINANCIAL SYSTEMS</vt:lpstr>
      <vt:lpstr>  Thank You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Income Insecurity – A Common Battle</dc:title>
  <dc:subject/>
  <dc:creator/>
  <cp:keywords/>
  <dc:description>generated using python-pptx</dc:description>
  <cp:lastModifiedBy>KUNDAN KOLI</cp:lastModifiedBy>
  <cp:revision>11</cp:revision>
  <dcterms:created xsi:type="dcterms:W3CDTF">2013-01-27T09:14:16Z</dcterms:created>
  <dcterms:modified xsi:type="dcterms:W3CDTF">2025-07-03T08:00:11Z</dcterms:modified>
  <cp:category/>
</cp:coreProperties>
</file>